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2" r:id="rId5"/>
    <p:sldId id="265" r:id="rId6"/>
    <p:sldId id="266" r:id="rId7"/>
    <p:sldId id="267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6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535D-D1E8-499E-9032-5A8143D8DE1A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978-C511-4E94-95E6-3CC478FBDC0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535D-D1E8-499E-9032-5A8143D8DE1A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978-C511-4E94-95E6-3CC478FBD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535D-D1E8-499E-9032-5A8143D8DE1A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978-C511-4E94-95E6-3CC478FBD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535D-D1E8-499E-9032-5A8143D8DE1A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978-C511-4E94-95E6-3CC478FBD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535D-D1E8-499E-9032-5A8143D8DE1A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978-C511-4E94-95E6-3CC478FBDC0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535D-D1E8-499E-9032-5A8143D8DE1A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978-C511-4E94-95E6-3CC478FBD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535D-D1E8-499E-9032-5A8143D8DE1A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978-C511-4E94-95E6-3CC478FBDC0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535D-D1E8-499E-9032-5A8143D8DE1A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978-C511-4E94-95E6-3CC478FBD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535D-D1E8-499E-9032-5A8143D8DE1A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978-C511-4E94-95E6-3CC478FBD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535D-D1E8-499E-9032-5A8143D8DE1A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978-C511-4E94-95E6-3CC478FBDC0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535D-D1E8-499E-9032-5A8143D8DE1A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0978-C511-4E94-95E6-3CC478FBD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E17535D-D1E8-499E-9032-5A8143D8DE1A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EE00978-C511-4E94-95E6-3CC478FBDC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012160" y="5805264"/>
            <a:ext cx="3040348" cy="938224"/>
            <a:chOff x="1547663" y="5487631"/>
            <a:chExt cx="1746306" cy="569646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3" y="5495619"/>
              <a:ext cx="507652" cy="561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012242" y="5487631"/>
              <a:ext cx="1281727" cy="560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/>
                <a:t>Добровольческое</a:t>
              </a:r>
            </a:p>
            <a:p>
              <a:r>
                <a:rPr lang="ru-RU" b="1" dirty="0"/>
                <a:t>Движение </a:t>
              </a:r>
            </a:p>
            <a:p>
              <a:r>
                <a:rPr lang="ru-RU" b="1" dirty="0"/>
                <a:t>Новосибирска</a:t>
              </a:r>
            </a:p>
          </p:txBody>
        </p:sp>
      </p:grpSp>
      <p:pic>
        <p:nvPicPr>
          <p:cNvPr id="7" name="Picture 3" descr="D:\Дизайн\УОС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674188"/>
            <a:ext cx="818462" cy="106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96870" y="613600"/>
            <a:ext cx="2088232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Место для фотографии (логотипа организации)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70100" y="476672"/>
            <a:ext cx="4173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Конкурс «Доброволец года 20</a:t>
            </a:r>
            <a:r>
              <a:rPr lang="en-US" sz="2000" dirty="0"/>
              <a:t>2</a:t>
            </a:r>
            <a:r>
              <a:rPr lang="ru-RU" sz="2000" dirty="0"/>
              <a:t>2»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7504" y="3572877"/>
            <a:ext cx="30830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ФИО кандидата </a:t>
            </a:r>
            <a:endParaRPr lang="en-US" dirty="0"/>
          </a:p>
          <a:p>
            <a:pPr algn="ctr"/>
            <a:r>
              <a:rPr lang="ru-RU" dirty="0"/>
              <a:t>или название организации</a:t>
            </a:r>
            <a:r>
              <a:rPr lang="en-US" dirty="0"/>
              <a:t> (</a:t>
            </a:r>
            <a:r>
              <a:rPr lang="ru-RU" dirty="0"/>
              <a:t>с указанием ФИО руководителя</a:t>
            </a:r>
            <a:r>
              <a:rPr lang="en-US" dirty="0"/>
              <a:t>)</a:t>
            </a:r>
            <a:endParaRPr lang="ru-RU" dirty="0"/>
          </a:p>
          <a:p>
            <a:pPr algn="ctr"/>
            <a:endParaRPr lang="en-US" dirty="0"/>
          </a:p>
          <a:p>
            <a:pPr algn="ctr"/>
            <a:r>
              <a:rPr lang="ru-RU" dirty="0"/>
              <a:t>Контактный телефон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70100" y="1117680"/>
            <a:ext cx="503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Название номинации: ___________________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35896" y="2670064"/>
            <a:ext cx="3573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НАЗВАНИЕ ПРОЕКТА</a:t>
            </a:r>
          </a:p>
          <a:p>
            <a:pPr algn="ctr"/>
            <a:r>
              <a:rPr lang="ru-RU" dirty="0"/>
              <a:t>(мероприятия, акции, поступка)</a:t>
            </a:r>
          </a:p>
        </p:txBody>
      </p:sp>
    </p:spTree>
    <p:extLst>
      <p:ext uri="{BB962C8B-B14F-4D97-AF65-F5344CB8AC3E}">
        <p14:creationId xmlns:p14="http://schemas.microsoft.com/office/powerpoint/2010/main" val="217484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изайн\УО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54" y="417712"/>
            <a:ext cx="818462" cy="106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1628800"/>
            <a:ext cx="881100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 кандидате (об организации):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возраст кандидата (возраст организации),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место учебы (работы) кандидата (направление деятельности организации),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общий волонтёрский стаж (период волонтерской деятельности организации)</a:t>
            </a:r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5460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изайн\УО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54" y="417712"/>
            <a:ext cx="818462" cy="106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033E7C-02AB-46EE-909A-86E56C886CCC}"/>
              </a:ext>
            </a:extLst>
          </p:cNvPr>
          <p:cNvSpPr txBox="1"/>
          <p:nvPr/>
        </p:nvSpPr>
        <p:spPr>
          <a:xfrm>
            <a:off x="1547664" y="764704"/>
            <a:ext cx="72991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 ПРОЕКТЕ</a:t>
            </a:r>
          </a:p>
          <a:p>
            <a:endParaRPr lang="ru-RU" b="1" dirty="0"/>
          </a:p>
          <a:p>
            <a:r>
              <a:rPr lang="ru-RU" dirty="0"/>
              <a:t>Описание проблемы, которую решает кандидат (информация о решаемой проблеме и ее актуальности) </a:t>
            </a:r>
          </a:p>
          <a:p>
            <a:r>
              <a:rPr lang="ru-RU" i="1" dirty="0"/>
              <a:t>- до 2 слайдов</a:t>
            </a:r>
          </a:p>
        </p:txBody>
      </p:sp>
    </p:spTree>
    <p:extLst>
      <p:ext uri="{BB962C8B-B14F-4D97-AF65-F5344CB8AC3E}">
        <p14:creationId xmlns:p14="http://schemas.microsoft.com/office/powerpoint/2010/main" val="2735246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изайн\УО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54" y="417712"/>
            <a:ext cx="818462" cy="106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033E7C-02AB-46EE-909A-86E56C886CCC}"/>
              </a:ext>
            </a:extLst>
          </p:cNvPr>
          <p:cNvSpPr txBox="1"/>
          <p:nvPr/>
        </p:nvSpPr>
        <p:spPr>
          <a:xfrm>
            <a:off x="1439608" y="692696"/>
            <a:ext cx="7524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 ПРОЕКТЕ</a:t>
            </a:r>
          </a:p>
          <a:p>
            <a:endParaRPr lang="ru-RU" b="1" dirty="0"/>
          </a:p>
          <a:p>
            <a:r>
              <a:rPr lang="ru-RU" dirty="0"/>
              <a:t>Описание мероприятия, которое направлено на решение проблемы (фото, название мероприятия, описание мероприятия)</a:t>
            </a:r>
            <a:r>
              <a:rPr lang="ru-RU" i="1" dirty="0"/>
              <a:t> - до 5 слайдов</a:t>
            </a:r>
          </a:p>
          <a:p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582A2CD-1337-44EC-BB24-33CF11812858}"/>
              </a:ext>
            </a:extLst>
          </p:cNvPr>
          <p:cNvSpPr/>
          <p:nvPr/>
        </p:nvSpPr>
        <p:spPr>
          <a:xfrm>
            <a:off x="611560" y="2636912"/>
            <a:ext cx="3960440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47C9A8-D01A-4C23-806F-A685E8E76EA3}"/>
              </a:ext>
            </a:extLst>
          </p:cNvPr>
          <p:cNvSpPr txBox="1"/>
          <p:nvPr/>
        </p:nvSpPr>
        <p:spPr>
          <a:xfrm>
            <a:off x="916104" y="3493457"/>
            <a:ext cx="29783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Фото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Название мероприятия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49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изайн\УО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54" y="417712"/>
            <a:ext cx="818462" cy="106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033E7C-02AB-46EE-909A-86E56C886CCC}"/>
              </a:ext>
            </a:extLst>
          </p:cNvPr>
          <p:cNvSpPr txBox="1"/>
          <p:nvPr/>
        </p:nvSpPr>
        <p:spPr>
          <a:xfrm>
            <a:off x="1439608" y="1025347"/>
            <a:ext cx="7524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 ПРОЕКТЕ</a:t>
            </a:r>
          </a:p>
          <a:p>
            <a:endParaRPr lang="ru-RU" b="1" dirty="0"/>
          </a:p>
          <a:p>
            <a:r>
              <a:rPr lang="ru-RU" dirty="0"/>
              <a:t>Описание личного вклада в решение проблемы (при проведении мероприятия) </a:t>
            </a:r>
            <a:r>
              <a:rPr lang="ru-RU" i="1" dirty="0"/>
              <a:t>- до 2 слайдов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04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изайн\УО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54" y="417712"/>
            <a:ext cx="818462" cy="106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033E7C-02AB-46EE-909A-86E56C886CCC}"/>
              </a:ext>
            </a:extLst>
          </p:cNvPr>
          <p:cNvSpPr txBox="1"/>
          <p:nvPr/>
        </p:nvSpPr>
        <p:spPr>
          <a:xfrm>
            <a:off x="1439608" y="1025347"/>
            <a:ext cx="7524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 ПРОЕКТЕ</a:t>
            </a:r>
          </a:p>
          <a:p>
            <a:endParaRPr lang="ru-RU" b="1" dirty="0"/>
          </a:p>
          <a:p>
            <a:r>
              <a:rPr lang="ru-RU" dirty="0"/>
              <a:t>Описание результата по решению проблемы (количественные (количество участников, количество просмотров) и качественные показатели (отзыв, статьи в СМИ, примеры было/стало) </a:t>
            </a:r>
            <a:r>
              <a:rPr lang="ru-RU" i="1" dirty="0"/>
              <a:t>- до 2 слайдов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880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изайн\УО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54" y="417712"/>
            <a:ext cx="818462" cy="106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033E7C-02AB-46EE-909A-86E56C886CCC}"/>
              </a:ext>
            </a:extLst>
          </p:cNvPr>
          <p:cNvSpPr txBox="1"/>
          <p:nvPr/>
        </p:nvSpPr>
        <p:spPr>
          <a:xfrm>
            <a:off x="1439608" y="1025347"/>
            <a:ext cx="75248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 ПРОЕКТЕ</a:t>
            </a:r>
          </a:p>
          <a:p>
            <a:endParaRPr lang="ru-RU" b="1" dirty="0"/>
          </a:p>
          <a:p>
            <a:r>
              <a:rPr lang="ru-RU" dirty="0"/>
              <a:t>Ссылки из интернета на информационные материалы по итогу проведенных мероприятий по заявке (СМИ, социальные сети) </a:t>
            </a:r>
            <a:r>
              <a:rPr lang="ru-RU" i="1" dirty="0"/>
              <a:t>- до 1 слайда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4581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изайн\УО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54" y="417712"/>
            <a:ext cx="818462" cy="106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5696" y="620688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ПОРТФОЛИО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Примеры проведенных добровольческих мероприятий за последние пять лет </a:t>
            </a:r>
            <a:r>
              <a:rPr lang="ru-RU" i="1" dirty="0"/>
              <a:t>- до 3 слайдов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90FB7F6-63CE-4A7D-BA52-9388F7E01E78}"/>
              </a:ext>
            </a:extLst>
          </p:cNvPr>
          <p:cNvSpPr/>
          <p:nvPr/>
        </p:nvSpPr>
        <p:spPr>
          <a:xfrm>
            <a:off x="611560" y="2636912"/>
            <a:ext cx="3960440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7D63C48-B8AE-4AE6-9A08-6FB8589A6901}"/>
              </a:ext>
            </a:extLst>
          </p:cNvPr>
          <p:cNvSpPr/>
          <p:nvPr/>
        </p:nvSpPr>
        <p:spPr>
          <a:xfrm>
            <a:off x="5090862" y="1826240"/>
            <a:ext cx="3888432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06E228-07DA-4F27-A35B-8AA40B9A95C6}"/>
              </a:ext>
            </a:extLst>
          </p:cNvPr>
          <p:cNvSpPr txBox="1"/>
          <p:nvPr/>
        </p:nvSpPr>
        <p:spPr>
          <a:xfrm>
            <a:off x="916104" y="3493457"/>
            <a:ext cx="375000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2017 год: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Фото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Название акции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Результат акции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Ссылка на акцию в интернете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5534EF-0894-45D4-8ED3-74906338B0A6}"/>
              </a:ext>
            </a:extLst>
          </p:cNvPr>
          <p:cNvSpPr txBox="1"/>
          <p:nvPr/>
        </p:nvSpPr>
        <p:spPr>
          <a:xfrm>
            <a:off x="5222915" y="2217806"/>
            <a:ext cx="375256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2020 год: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Фото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Название акции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Результат акции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Ссылка на акцию в интернете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040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Дизайн\УО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54" y="417712"/>
            <a:ext cx="818462" cy="106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5696" y="620688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ПОРТФОЛИО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Награды за проведенные добровольческие мероприятия за последние пять лет </a:t>
            </a:r>
            <a:r>
              <a:rPr lang="ru-RU" i="1" dirty="0"/>
              <a:t>- до 3 слайдов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90FB7F6-63CE-4A7D-BA52-9388F7E01E78}"/>
              </a:ext>
            </a:extLst>
          </p:cNvPr>
          <p:cNvSpPr/>
          <p:nvPr/>
        </p:nvSpPr>
        <p:spPr>
          <a:xfrm>
            <a:off x="611560" y="2636912"/>
            <a:ext cx="3960440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7D63C48-B8AE-4AE6-9A08-6FB8589A6901}"/>
              </a:ext>
            </a:extLst>
          </p:cNvPr>
          <p:cNvSpPr/>
          <p:nvPr/>
        </p:nvSpPr>
        <p:spPr>
          <a:xfrm>
            <a:off x="5090862" y="1826240"/>
            <a:ext cx="3888432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06E228-07DA-4F27-A35B-8AA40B9A95C6}"/>
              </a:ext>
            </a:extLst>
          </p:cNvPr>
          <p:cNvSpPr txBox="1"/>
          <p:nvPr/>
        </p:nvSpPr>
        <p:spPr>
          <a:xfrm>
            <a:off x="1174035" y="3501008"/>
            <a:ext cx="25327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2017 год: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Фото награды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Название награды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Описание заслуги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5534EF-0894-45D4-8ED3-74906338B0A6}"/>
              </a:ext>
            </a:extLst>
          </p:cNvPr>
          <p:cNvSpPr txBox="1"/>
          <p:nvPr/>
        </p:nvSpPr>
        <p:spPr>
          <a:xfrm>
            <a:off x="5652120" y="2551837"/>
            <a:ext cx="25327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2020 год: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Фото награды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Название награды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Описание заслуги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064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271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Arial</vt:lpstr>
      <vt:lpstr>Ясность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Малков Максим Александрович</dc:creator>
  <cp:lastModifiedBy>Малков Максим Александрович</cp:lastModifiedBy>
  <cp:revision>15</cp:revision>
  <dcterms:created xsi:type="dcterms:W3CDTF">2015-10-02T03:05:08Z</dcterms:created>
  <dcterms:modified xsi:type="dcterms:W3CDTF">2022-08-30T08:36:50Z</dcterms:modified>
</cp:coreProperties>
</file>